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64" r:id="rId3"/>
    <p:sldId id="256" r:id="rId4"/>
    <p:sldId id="257" r:id="rId5"/>
    <p:sldId id="258" r:id="rId6"/>
    <p:sldId id="259" r:id="rId7"/>
    <p:sldId id="262" r:id="rId8"/>
    <p:sldId id="260" r:id="rId9"/>
    <p:sldId id="261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A0A908-6B61-42CF-A648-B509AE9B2C5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B3DCE-19E7-4218-A50E-7067829D25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B3DCE-19E7-4218-A50E-7067829D25E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>
        <p:snd r:embed="rId13" name="applause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5" Type="http://schemas.openxmlformats.org/officeDocument/2006/relationships/image" Target="../media/image16.pn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microsoft.com/office/2007/relationships/media" Target="../media/media2.m4a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4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37.gif"/><Relationship Id="rId7" Type="http://schemas.openxmlformats.org/officeDocument/2006/relationships/image" Target="../media/image41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11" Type="http://schemas.openxmlformats.org/officeDocument/2006/relationships/image" Target="../media/image45.gif"/><Relationship Id="rId5" Type="http://schemas.openxmlformats.org/officeDocument/2006/relationships/image" Target="../media/image39.gif"/><Relationship Id="rId10" Type="http://schemas.openxmlformats.org/officeDocument/2006/relationships/image" Target="../media/image44.jpeg"/><Relationship Id="rId4" Type="http://schemas.openxmlformats.org/officeDocument/2006/relationships/image" Target="../media/image38.gif"/><Relationship Id="rId9" Type="http://schemas.openxmlformats.org/officeDocument/2006/relationships/image" Target="../media/image4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32207DF-976C-487C-8218-9D6E972F1F3F}"/>
              </a:ext>
            </a:extLst>
          </p:cNvPr>
          <p:cNvSpPr txBox="1"/>
          <p:nvPr/>
        </p:nvSpPr>
        <p:spPr>
          <a:xfrm>
            <a:off x="971600" y="836712"/>
            <a:ext cx="71287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игра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ЧТО? ГДЕ? КОГДА?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Артюхова Ольга Леонидовна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Антонова Анна Владимировна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Мегион, 2017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56562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гифки незнайка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48680"/>
            <a:ext cx="2830691" cy="353836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3672408" cy="1143000"/>
          </a:xfrm>
        </p:spPr>
        <p:txBody>
          <a:bodyPr/>
          <a:lstStyle/>
          <a:p>
            <a:r>
              <a:rPr lang="ru-RU" b="1" dirty="0"/>
              <a:t>"Соседи".</a:t>
            </a:r>
          </a:p>
        </p:txBody>
      </p:sp>
      <p:pic>
        <p:nvPicPr>
          <p:cNvPr id="2" name="Picture 2" descr="G:\картинка дом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980728"/>
            <a:ext cx="4680520" cy="509240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гифы для детей молодцы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76672"/>
            <a:ext cx="6502021" cy="2016224"/>
          </a:xfrm>
          <a:prstGeom prst="rect">
            <a:avLst/>
          </a:prstGeom>
          <a:noFill/>
        </p:spPr>
      </p:pic>
      <p:pic>
        <p:nvPicPr>
          <p:cNvPr id="24580" name="Picture 4" descr="Похожее изображение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2396571"/>
            <a:ext cx="4392488" cy="3557195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рябинка\подготовительная группа\что где\коротышки\4e354945276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908720"/>
            <a:ext cx="3552907" cy="46085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886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Пять ворон на крышу сели,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Две еще к ним прилетели,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Отвечайте быстро, смело: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Сколько всех их прилетело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980728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cs typeface="Aharoni" pitchFamily="2" charset="-79"/>
              </a:rPr>
              <a:t>(7)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41277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Сколько солнышек за тучкой,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Сколько стержней в авторучке,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Сколько у слона носов,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Сколько на руке часов,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Знает и собой гордится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Цифра-столбик...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1409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Вот грибочки на </a:t>
            </a:r>
            <a:r>
              <a:rPr lang="ru-RU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лужочке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желтых шапочках стоят: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Два грибочка, три грибочка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Сколько вместе будет?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429309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Сколько месяцев в зиме,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В лете, в осени, в весне,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Сколько глаз у светофора,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Баз на поле для бейсбола,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Граней у спортивной шпаги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И полос на нашем флаге,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Что нам кто ни говори,</a:t>
            </a:r>
            <a:br>
              <a:rPr lang="ru-RU" b="1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Знает правду цифра…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39752" y="2852936"/>
            <a:ext cx="11857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cs typeface="Aharoni" pitchFamily="2" charset="-79"/>
              </a:rPr>
              <a:t>(</a:t>
            </a:r>
            <a:r>
              <a:rPr lang="ru-RU" b="1" dirty="0" err="1">
                <a:solidFill>
                  <a:srgbClr val="FF0000"/>
                </a:solidFill>
                <a:cs typeface="Aharoni" pitchFamily="2" charset="-79"/>
              </a:rPr>
              <a:t>Еденица</a:t>
            </a:r>
            <a:r>
              <a:rPr lang="ru-RU" b="1" dirty="0">
                <a:solidFill>
                  <a:srgbClr val="FF0000"/>
                </a:solidFill>
                <a:cs typeface="Aharoni" pitchFamily="2" charset="-79"/>
              </a:rPr>
              <a:t>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843808" y="400506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cs typeface="Aharoni" pitchFamily="2" charset="-79"/>
              </a:rPr>
              <a:t>(5)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635896" y="6165304"/>
            <a:ext cx="670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cs typeface="Aharoni" pitchFamily="2" charset="-79"/>
              </a:rPr>
              <a:t>(три)</a:t>
            </a:r>
          </a:p>
        </p:txBody>
      </p:sp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6516216" y="573325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71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836712"/>
            <a:ext cx="2592288" cy="351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555346" y="1009891"/>
            <a:ext cx="238202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Высокий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Грустный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Мокрый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Чистый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Холодный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Медленный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Большой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Близко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Впереди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Внизу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 descr="Картинки по запросу противоположности для детей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780928"/>
            <a:ext cx="1365369" cy="1046716"/>
          </a:xfrm>
          <a:prstGeom prst="rect">
            <a:avLst/>
          </a:prstGeom>
          <a:noFill/>
        </p:spPr>
      </p:pic>
      <p:pic>
        <p:nvPicPr>
          <p:cNvPr id="7174" name="Picture 6" descr="Картинки по запросу противоположности для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548680"/>
            <a:ext cx="1244115" cy="922423"/>
          </a:xfrm>
          <a:prstGeom prst="rect">
            <a:avLst/>
          </a:prstGeom>
          <a:noFill/>
        </p:spPr>
      </p:pic>
      <p:pic>
        <p:nvPicPr>
          <p:cNvPr id="7176" name="Picture 8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628800"/>
            <a:ext cx="1512168" cy="1069947"/>
          </a:xfrm>
          <a:prstGeom prst="rect">
            <a:avLst/>
          </a:prstGeom>
          <a:noFill/>
        </p:spPr>
      </p:pic>
      <p:pic>
        <p:nvPicPr>
          <p:cNvPr id="7178" name="Picture 10" descr="Картинки по запросу противоположности для дете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5301208"/>
            <a:ext cx="1295713" cy="981833"/>
          </a:xfrm>
          <a:prstGeom prst="rect">
            <a:avLst/>
          </a:prstGeom>
          <a:noFill/>
        </p:spPr>
      </p:pic>
      <p:pic>
        <p:nvPicPr>
          <p:cNvPr id="7180" name="Picture 12" descr="Картинки по запросу противоположности для детей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332656"/>
            <a:ext cx="1402920" cy="977315"/>
          </a:xfrm>
          <a:prstGeom prst="rect">
            <a:avLst/>
          </a:prstGeom>
          <a:noFill/>
        </p:spPr>
      </p:pic>
      <p:pic>
        <p:nvPicPr>
          <p:cNvPr id="7182" name="Picture 14" descr="Картинки по запросу противоположности для детей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36225" y="1680717"/>
            <a:ext cx="1359610" cy="1028206"/>
          </a:xfrm>
          <a:prstGeom prst="rect">
            <a:avLst/>
          </a:prstGeom>
          <a:noFill/>
        </p:spPr>
      </p:pic>
      <p:pic>
        <p:nvPicPr>
          <p:cNvPr id="7184" name="Picture 16" descr="Картинки по запросу противоположности для детей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3568" y="5301208"/>
            <a:ext cx="1178496" cy="832804"/>
          </a:xfrm>
          <a:prstGeom prst="rect">
            <a:avLst/>
          </a:prstGeom>
          <a:noFill/>
        </p:spPr>
      </p:pic>
      <p:pic>
        <p:nvPicPr>
          <p:cNvPr id="7186" name="Picture 18" descr="Похожее изображение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5736" y="4149080"/>
            <a:ext cx="1154408" cy="816113"/>
          </a:xfrm>
          <a:prstGeom prst="rect">
            <a:avLst/>
          </a:prstGeom>
          <a:noFill/>
        </p:spPr>
      </p:pic>
      <p:pic>
        <p:nvPicPr>
          <p:cNvPr id="7188" name="Picture 20" descr="Картинки по запросу противоположности для детей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95736" y="3140968"/>
            <a:ext cx="1350903" cy="999106"/>
          </a:xfrm>
          <a:prstGeom prst="rect">
            <a:avLst/>
          </a:prstGeom>
          <a:noFill/>
        </p:spPr>
      </p:pic>
      <p:pic>
        <p:nvPicPr>
          <p:cNvPr id="7190" name="Picture 22" descr="Похожее изображени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3528" y="4005064"/>
            <a:ext cx="1403648" cy="1061509"/>
          </a:xfrm>
          <a:prstGeom prst="rect">
            <a:avLst/>
          </a:prstGeom>
          <a:noFill/>
        </p:spPr>
      </p:pic>
      <p:pic>
        <p:nvPicPr>
          <p:cNvPr id="3" name="Пилюлькин">
            <a:hlinkClick r:id="" action="ppaction://media"/>
            <a:extLst>
              <a:ext uri="{FF2B5EF4-FFF2-40B4-BE49-F238E27FC236}">
                <a16:creationId xmlns:a16="http://schemas.microsoft.com/office/drawing/2014/main" xmlns="" id="{79BBC5DA-9936-4B0D-AB1A-B16CF6C9EAC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14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7994848" y="552441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66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43197"/>
            <a:ext cx="1832620" cy="332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>
          <a:xfrm>
            <a:off x="2267744" y="4581128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B050"/>
                </a:solidFill>
                <a:latin typeface="+mj-lt"/>
              </a:rPr>
              <a:t>Три поросенка; </a:t>
            </a:r>
          </a:p>
          <a:p>
            <a:r>
              <a:rPr lang="ru-RU" b="1" dirty="0">
                <a:solidFill>
                  <a:srgbClr val="00B050"/>
                </a:solidFill>
                <a:latin typeface="+mj-lt"/>
              </a:rPr>
              <a:t>Двенадцать месяцев;</a:t>
            </a:r>
          </a:p>
          <a:p>
            <a:r>
              <a:rPr lang="ru-RU" b="1" dirty="0">
                <a:solidFill>
                  <a:srgbClr val="00B050"/>
                </a:solidFill>
                <a:latin typeface="+mj-lt"/>
              </a:rPr>
              <a:t>Цветик семицветик; </a:t>
            </a:r>
          </a:p>
          <a:p>
            <a:r>
              <a:rPr lang="ru-RU" b="1" dirty="0">
                <a:solidFill>
                  <a:srgbClr val="00B050"/>
                </a:solidFill>
                <a:latin typeface="+mj-lt"/>
              </a:rPr>
              <a:t>Волк и семеро козлят</a:t>
            </a:r>
          </a:p>
        </p:txBody>
      </p:sp>
      <p:pic>
        <p:nvPicPr>
          <p:cNvPr id="6145" name="Picture 1" descr="C:\Users\admin\Desktop\рябинка\подготовительная группа\что где\рисунки\0_877af_7fdcdede_XL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0"/>
            <a:ext cx="1812925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 descr="Картинки по запросу картинки сказки двенадцать месяце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76672"/>
            <a:ext cx="2888721" cy="21665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49" name="Picture 5" descr="Картинки по запросу картинки из сказки цветик семицвети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924944"/>
            <a:ext cx="3317404" cy="237183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153" name="Picture 9" descr="Картинки по запросу картинки из сказки волк и семеро козлят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2204864"/>
            <a:ext cx="3178324" cy="23837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8" cstate="print"/>
          <a:stretch>
            <a:fillRect/>
          </a:stretch>
        </p:blipFill>
        <p:spPr>
          <a:xfrm>
            <a:off x="7596336" y="56612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4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3096344" cy="4436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131840" y="3284984"/>
            <a:ext cx="26642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Треугольник.</a:t>
            </a:r>
            <a:endParaRPr kumimoji="0" 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563888" y="188640"/>
            <a:ext cx="25202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Квадрат.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Картинки по запросу гифки геометрические фигуры рисунки для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908720"/>
            <a:ext cx="2326313" cy="2336577"/>
          </a:xfrm>
          <a:prstGeom prst="rect">
            <a:avLst/>
          </a:prstGeom>
          <a:noFill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789040"/>
            <a:ext cx="2073399" cy="2232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  <p:bldP spid="20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332656"/>
            <a:ext cx="1942072" cy="482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415728" cy="2831456"/>
          </a:xfrm>
          <a:prstGeom prst="rect">
            <a:avLst/>
          </a:prstGeom>
          <a:noFill/>
        </p:spPr>
      </p:pic>
      <p:pic>
        <p:nvPicPr>
          <p:cNvPr id="4100" name="Picture 4" descr="Картинки по запросу картинки к песне три белых коня  для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476672"/>
            <a:ext cx="2447925" cy="1943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Картинки по запросу картинки к песне Дважды два четыре  для детей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692696"/>
            <a:ext cx="2555776" cy="191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4" name="Picture 8" descr="Картинки по запросу картинки к песне Два веселых гуся  для дете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584" y="2852936"/>
            <a:ext cx="3090804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6" name="Picture 10" descr="Картинки по запросу картинки к песне Четыре черненьких чумазеньких чертенка  для детей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1960" y="2996952"/>
            <a:ext cx="2587427" cy="1775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8" name="Picture 12" descr="Похожее изображени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4" y="4797152"/>
            <a:ext cx="1952997" cy="1781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7164288" y="587727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20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280438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Картинки по запросу гифы для детей лягуш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429000"/>
            <a:ext cx="3834780" cy="2474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1" name="Picture 9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0"/>
            <a:ext cx="4486413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85" name="Picture 13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76613" y="2564904"/>
            <a:ext cx="3367387" cy="2857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412776"/>
            <a:ext cx="2071512" cy="448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55776" y="332656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+mj-lt"/>
              </a:rPr>
              <a:t>"Найди своё место". </a:t>
            </a: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936104" cy="1323116"/>
          </a:xfrm>
          <a:prstGeom prst="rect">
            <a:avLst/>
          </a:prstGeom>
          <a:noFill/>
        </p:spPr>
      </p:pic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908720"/>
            <a:ext cx="938084" cy="1325914"/>
          </a:xfrm>
          <a:prstGeom prst="rect">
            <a:avLst/>
          </a:prstGeom>
          <a:noFill/>
        </p:spPr>
      </p:pic>
      <p:pic>
        <p:nvPicPr>
          <p:cNvPr id="2054" name="Picture 6" descr="Картинки по запросу картинки числа для дете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1412776"/>
            <a:ext cx="936104" cy="1323116"/>
          </a:xfrm>
          <a:prstGeom prst="rect">
            <a:avLst/>
          </a:prstGeom>
          <a:noFill/>
        </p:spPr>
      </p:pic>
      <p:pic>
        <p:nvPicPr>
          <p:cNvPr id="2056" name="Picture 8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908719"/>
            <a:ext cx="1008112" cy="1424893"/>
          </a:xfrm>
          <a:prstGeom prst="rect">
            <a:avLst/>
          </a:prstGeom>
          <a:noFill/>
        </p:spPr>
      </p:pic>
      <p:pic>
        <p:nvPicPr>
          <p:cNvPr id="2058" name="Picture 10" descr="Похожее изображение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1577963"/>
            <a:ext cx="1008112" cy="1422463"/>
          </a:xfrm>
          <a:prstGeom prst="rect">
            <a:avLst/>
          </a:prstGeom>
          <a:noFill/>
        </p:spPr>
      </p:pic>
      <p:pic>
        <p:nvPicPr>
          <p:cNvPr id="2060" name="Picture 12" descr="Картинки по запросу картинки числа для детей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2449386"/>
            <a:ext cx="1080120" cy="1526672"/>
          </a:xfrm>
          <a:prstGeom prst="rect">
            <a:avLst/>
          </a:prstGeom>
          <a:noFill/>
        </p:spPr>
      </p:pic>
      <p:pic>
        <p:nvPicPr>
          <p:cNvPr id="2062" name="Picture 14" descr="Похожее изображение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91680" y="2996952"/>
            <a:ext cx="864096" cy="1221337"/>
          </a:xfrm>
          <a:prstGeom prst="rect">
            <a:avLst/>
          </a:prstGeom>
          <a:noFill/>
        </p:spPr>
      </p:pic>
      <p:pic>
        <p:nvPicPr>
          <p:cNvPr id="2064" name="Picture 16" descr="Картинки по запросу картинки числа для детей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699792" y="3429000"/>
            <a:ext cx="1023764" cy="1444549"/>
          </a:xfrm>
          <a:prstGeom prst="rect">
            <a:avLst/>
          </a:prstGeom>
          <a:noFill/>
        </p:spPr>
      </p:pic>
      <p:pic>
        <p:nvPicPr>
          <p:cNvPr id="12" name="Picture 12" descr="Картинки по запросу картинки числа для детей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3995935" y="3429000"/>
            <a:ext cx="1019453" cy="1440924"/>
          </a:xfrm>
          <a:prstGeom prst="rect">
            <a:avLst/>
          </a:prstGeom>
          <a:noFill/>
        </p:spPr>
      </p:pic>
      <p:pic>
        <p:nvPicPr>
          <p:cNvPr id="2066" name="Picture 18" descr="Картинки по запросу картинки числа для детей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148064" y="3573016"/>
            <a:ext cx="1176182" cy="166233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78</Words>
  <Application>Microsoft Office PowerPoint</Application>
  <PresentationFormat>Экран (4:3)</PresentationFormat>
  <Paragraphs>33</Paragraphs>
  <Slides>11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"Соседи".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47</cp:revision>
  <dcterms:created xsi:type="dcterms:W3CDTF">2017-10-18T04:19:18Z</dcterms:created>
  <dcterms:modified xsi:type="dcterms:W3CDTF">2017-10-25T12:47:15Z</dcterms:modified>
</cp:coreProperties>
</file>