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9" r:id="rId13"/>
    <p:sldId id="266" r:id="rId14"/>
    <p:sldId id="267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30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660"/>
  </p:normalViewPr>
  <p:slideViewPr>
    <p:cSldViewPr>
      <p:cViewPr>
        <p:scale>
          <a:sx n="91" d="100"/>
          <a:sy n="91" d="100"/>
        </p:scale>
        <p:origin x="-90" y="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E5947-A5D8-4D2B-9465-4D5CA615477A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DC00D-70C8-4C63-91D1-DC8FD3BABF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330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DC00D-70C8-4C63-91D1-DC8FD3BABF5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DC00D-70C8-4C63-91D1-DC8FD3BABF5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DC00D-70C8-4C63-91D1-DC8FD3BABF5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DC00D-70C8-4C63-91D1-DC8FD3BABF5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DC00D-70C8-4C63-91D1-DC8FD3BABF5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DC00D-70C8-4C63-91D1-DC8FD3BABF5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643050"/>
            <a:ext cx="7344816" cy="25728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«ДСКВ № 2«Рябинка»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628800"/>
            <a:ext cx="6832848" cy="450059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проект </a:t>
            </a:r>
          </a:p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«Расти здоровым малыш»</a:t>
            </a: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Разработали: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«Б»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общеобразовательной направленности 		детей  с 3 до 4 лет «Гномики»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О.Л. Артюхова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Мегион 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32" y="980728"/>
            <a:ext cx="3429000" cy="115212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«Научи куклу Машу правильно мыть руки»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IMG_796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175" r="5175"/>
          <a:stretch>
            <a:fillRect/>
          </a:stretch>
        </p:blipFill>
        <p:spPr>
          <a:xfrm rot="420000">
            <a:off x="3288331" y="1110774"/>
            <a:ext cx="4744749" cy="4040083"/>
          </a:xfr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Свежий воздух – лучшее лекарство для ребенка 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3861048"/>
            <a:ext cx="4462786" cy="246355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 который год подряд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Чудо-горка ждёт ребят.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Вверх взобрался, вниз скатись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с дороги! Берегись!</a:t>
            </a:r>
          </a:p>
          <a:p>
            <a:endParaRPr lang="ru-RU" dirty="0"/>
          </a:p>
        </p:txBody>
      </p:sp>
      <p:pic>
        <p:nvPicPr>
          <p:cNvPr id="7" name="Содержимое 6" descr="IMG_797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539552" y="1340768"/>
            <a:ext cx="3521075" cy="2428891"/>
          </a:xfrm>
        </p:spPr>
      </p:pic>
      <p:pic>
        <p:nvPicPr>
          <p:cNvPr id="8" name="Содержимое 7" descr="IMG_7969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860032" y="2420888"/>
            <a:ext cx="3656113" cy="3384377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1412776"/>
            <a:ext cx="3600400" cy="331236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Зарядка после дневного сна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Зашагали наши ножки,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Зашагали по дорожке,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идем, идем, идем,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здоровья наберем.</a:t>
            </a:r>
          </a:p>
          <a:p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IMG_799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10812" r="1081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8229600" cy="4206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4293096"/>
            <a:ext cx="6615130" cy="192880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здравствует мыло душистое,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 И полотенце пушистое,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 И зубной порошок,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 И густой гребешок!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		</a:t>
            </a:r>
            <a:r>
              <a:rPr lang="ru-RU" dirty="0" smtClean="0">
                <a:solidFill>
                  <a:schemeClr val="tx1"/>
                </a:solidFill>
              </a:rPr>
              <a:t>(К. Чуковский)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imgpreview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857752" y="3343688"/>
            <a:ext cx="2808312" cy="3514312"/>
          </a:xfrm>
        </p:spPr>
      </p:pic>
      <p:pic>
        <p:nvPicPr>
          <p:cNvPr id="9" name="Содержимое 8" descr="Devochka-chumazaya-0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714348" y="1357298"/>
            <a:ext cx="2962633" cy="2714643"/>
          </a:xfrm>
        </p:spPr>
      </p:pic>
      <p:sp>
        <p:nvSpPr>
          <p:cNvPr id="4" name="TextBox 3"/>
          <p:cNvSpPr txBox="1"/>
          <p:nvPr/>
        </p:nvSpPr>
        <p:spPr>
          <a:xfrm>
            <a:off x="4139952" y="1556792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b="1" dirty="0" smtClean="0"/>
              <a:t>Ах </a:t>
            </a:r>
            <a:r>
              <a:rPr lang="ru-RU" sz="2400" b="1" dirty="0"/>
              <a:t>ты, девочка чумазая,</a:t>
            </a:r>
            <a:br>
              <a:rPr lang="ru-RU" sz="2400" b="1" dirty="0"/>
            </a:br>
            <a:r>
              <a:rPr lang="ru-RU" sz="2400" b="1" dirty="0"/>
              <a:t>где ты руки так измазала?</a:t>
            </a:r>
            <a:br>
              <a:rPr lang="ru-RU" sz="2400" b="1" dirty="0"/>
            </a:br>
            <a:r>
              <a:rPr lang="ru-RU" sz="2400" b="1" dirty="0"/>
              <a:t>Чёрные ладошки;</a:t>
            </a:r>
            <a:br>
              <a:rPr lang="ru-RU" sz="2400" b="1" dirty="0"/>
            </a:br>
            <a:r>
              <a:rPr lang="ru-RU" sz="2400" b="1" dirty="0"/>
              <a:t>на локтях - дорожки</a:t>
            </a:r>
            <a:r>
              <a:rPr lang="ru-RU" sz="2400" b="1" dirty="0" smtClean="0"/>
              <a:t>. </a:t>
            </a:r>
          </a:p>
          <a:p>
            <a:r>
              <a:rPr lang="ru-RU" sz="2400" b="1" dirty="0" smtClean="0"/>
              <a:t>			(А. </a:t>
            </a:r>
            <a:r>
              <a:rPr lang="ru-RU" sz="2400" b="1" dirty="0" err="1" smtClean="0"/>
              <a:t>Барто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4104456" cy="7086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2132" y="3143248"/>
            <a:ext cx="3288428" cy="223452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«Значение режима дня для сохранения и укрепления здоровья дошкольника»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Содержимое 7" descr="IMG_801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214282" y="1500174"/>
            <a:ext cx="5249174" cy="3601055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Расти здоровым МАЛЫШ!!!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IMG_800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4040188" cy="2693459"/>
          </a:xfrm>
        </p:spPr>
      </p:pic>
      <p:pic>
        <p:nvPicPr>
          <p:cNvPr id="8" name="Содержимое 7" descr="IMG_798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86314" y="2857496"/>
            <a:ext cx="4041775" cy="269451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hildrensday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836712"/>
            <a:ext cx="7416824" cy="55626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1248750"/>
          </a:xfrm>
        </p:spPr>
        <p:txBody>
          <a:bodyPr>
            <a:normAutofit fontScale="90000"/>
          </a:bodyPr>
          <a:lstStyle/>
          <a:p>
            <a:r>
              <a:rPr lang="ru-RU" sz="11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100" dirty="0" smtClean="0">
                <a:latin typeface="Batang" pitchFamily="18" charset="-127"/>
                <a:ea typeface="Batang" pitchFamily="18" charset="-127"/>
              </a:rPr>
            </a:br>
            <a:r>
              <a:rPr lang="ru-RU" sz="11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100" dirty="0" smtClean="0">
                <a:latin typeface="Batang" pitchFamily="18" charset="-127"/>
                <a:ea typeface="Batang" pitchFamily="18" charset="-127"/>
              </a:rPr>
            </a:br>
            <a:r>
              <a:rPr lang="ru-RU" sz="11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100" dirty="0" smtClean="0">
                <a:latin typeface="Batang" pitchFamily="18" charset="-127"/>
                <a:ea typeface="Batang" pitchFamily="18" charset="-127"/>
              </a:rPr>
            </a:br>
            <a:r>
              <a:rPr lang="ru-RU" sz="11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100" dirty="0" smtClean="0">
                <a:latin typeface="Batang" pitchFamily="18" charset="-127"/>
                <a:ea typeface="Batang" pitchFamily="18" charset="-127"/>
              </a:rPr>
            </a:br>
            <a:r>
              <a:rPr lang="ru-RU" sz="11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100" dirty="0" smtClean="0">
                <a:latin typeface="Batang" pitchFamily="18" charset="-127"/>
                <a:ea typeface="Batang" pitchFamily="18" charset="-127"/>
              </a:rPr>
            </a:br>
            <a:r>
              <a:rPr lang="ru-RU" sz="11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100" dirty="0" smtClean="0">
                <a:latin typeface="Batang" pitchFamily="18" charset="-127"/>
                <a:ea typeface="Batang" pitchFamily="18" charset="-127"/>
              </a:rPr>
            </a:br>
            <a:r>
              <a:rPr lang="ru-RU" sz="11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100" dirty="0" smtClean="0">
                <a:latin typeface="Batang" pitchFamily="18" charset="-127"/>
                <a:ea typeface="Batang" pitchFamily="18" charset="-127"/>
              </a:rPr>
            </a:br>
            <a:r>
              <a:rPr lang="ru-RU" sz="1100" b="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100" b="0" dirty="0" smtClean="0">
                <a:latin typeface="Batang" pitchFamily="18" charset="-127"/>
                <a:ea typeface="Batang" pitchFamily="18" charset="-127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836712"/>
            <a:ext cx="7416824" cy="526365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воспитатели, дети младшей группы, родители.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Тип проекта: </a:t>
            </a:r>
            <a:r>
              <a:rPr lang="ru-RU" sz="2400" b="1" dirty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информационно- </a:t>
            </a:r>
            <a:r>
              <a:rPr lang="ru-RU" sz="2400" b="1" dirty="0" smtClean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оздоровительный </a:t>
            </a:r>
            <a:endParaRPr lang="ru-RU" sz="2400" b="1" dirty="0">
              <a:latin typeface="Times New Roman" panose="02020603050405020304" pitchFamily="18" charset="0"/>
              <a:ea typeface="Batang" pitchFamily="18" charset="-127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По продолжительности: </a:t>
            </a:r>
            <a:r>
              <a:rPr lang="ru-RU" sz="2400" b="1" dirty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краткосрочный </a:t>
            </a:r>
            <a:r>
              <a:rPr lang="ru-RU" sz="2400" b="1" dirty="0" smtClean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(февраль 2015)</a:t>
            </a:r>
            <a:endParaRPr lang="ru-RU" sz="2400" b="1" dirty="0">
              <a:latin typeface="Times New Roman" panose="02020603050405020304" pitchFamily="18" charset="0"/>
              <a:ea typeface="Batang" pitchFamily="18" charset="-127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2400" b="1" i="1" u="sng" dirty="0">
              <a:solidFill>
                <a:srgbClr val="C00000"/>
              </a:solidFill>
              <a:latin typeface="Times New Roman" panose="02020603050405020304" pitchFamily="18" charset="0"/>
              <a:ea typeface="Batang" pitchFamily="18" charset="-127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Цель проекта : 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>сохранение и укрепления здоровья детей через формирование   культурно-гигиенических навыков детей дошкольного учреждения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Batang" pitchFamily="18" charset="-127"/>
                <a:cs typeface="Times New Roman" panose="02020603050405020304" pitchFamily="18" charset="0"/>
              </a:rPr>
            </a:b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050645.48977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928670"/>
            <a:ext cx="6096000" cy="54991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785794"/>
            <a:ext cx="7560840" cy="541503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Проблема: 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несоблюдение режима дня дошкольного учреждения</a:t>
            </a:r>
            <a:r>
              <a:rPr lang="ru-RU" sz="4400" b="1" dirty="0" smtClean="0">
                <a:solidFill>
                  <a:srgbClr val="C00000"/>
                </a:solidFill>
              </a:rPr>
              <a:t>.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Обоснование проблемы:</a:t>
            </a:r>
            <a:r>
              <a:rPr lang="ru-RU" b="1" dirty="0" smtClean="0"/>
              <a:t> </a:t>
            </a:r>
            <a:r>
              <a:rPr lang="ru-RU" dirty="0" smtClean="0">
                <a:solidFill>
                  <a:srgbClr val="002060"/>
                </a:solidFill>
              </a:rPr>
              <a:t>в целом реализация цели проекта направлена на актуализацию задач воспитания культурно – гигиенических навыков положительного отношения к здоровому образу жизни детей через взаимодействие педагог – ребёнок – родитель.</a:t>
            </a:r>
          </a:p>
          <a:p>
            <a:r>
              <a:rPr lang="ru-RU" dirty="0" smtClean="0"/>
              <a:t>- неосведомленность родителей о  важности  режима для психического и физического здоровья детей</a:t>
            </a:r>
          </a:p>
          <a:p>
            <a:r>
              <a:rPr lang="ru-RU" dirty="0" smtClean="0"/>
              <a:t>-недостаточность знаний родителей о возрастных особенностях детей данного возраста</a:t>
            </a:r>
          </a:p>
          <a:p>
            <a:r>
              <a:rPr lang="ru-RU" dirty="0" smtClean="0"/>
              <a:t>- нежелание  родителей соблюдать режим дня дома в выходной день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7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4350" y="888999"/>
            <a:ext cx="6288112" cy="57294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91106"/>
            <a:ext cx="8229600" cy="595785"/>
          </a:xfrm>
        </p:spPr>
        <p:txBody>
          <a:bodyPr>
            <a:normAutofit/>
          </a:bodyPr>
          <a:lstStyle/>
          <a:p>
            <a:r>
              <a:rPr lang="ru-RU" sz="24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endParaRPr lang="ru-RU" sz="24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389120"/>
          </a:xfrm>
        </p:spPr>
        <p:txBody>
          <a:bodyPr>
            <a:normAutofit/>
          </a:bodyPr>
          <a:lstStyle/>
          <a:p>
            <a:pPr marL="457200" lvl="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заболеваемости детей за счет повышения совместной двигательной деятельности детей с родителями;</a:t>
            </a:r>
          </a:p>
          <a:p>
            <a:pPr marL="457200" lvl="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устойчивого культурно-гигиенического навыка;</a:t>
            </a:r>
          </a:p>
          <a:p>
            <a:pPr marL="457200" lvl="0" indent="-45720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соблюдение режима для детей дома;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978-5-86775-149-4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1143000"/>
            <a:ext cx="3786214" cy="5715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3096344" cy="608630"/>
          </a:xfrm>
        </p:spPr>
        <p:txBody>
          <a:bodyPr>
            <a:normAutofit/>
          </a:bodyPr>
          <a:lstStyle/>
          <a:p>
            <a:r>
              <a:rPr lang="ru-RU" sz="24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endParaRPr lang="ru-RU" sz="2400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908720"/>
            <a:ext cx="7643866" cy="573499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Беседы: </a:t>
            </a:r>
          </a:p>
          <a:p>
            <a:pPr>
              <a:buClr>
                <a:schemeClr val="tx1"/>
              </a:buClr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царство Гигиены» </a:t>
            </a:r>
          </a:p>
          <a:p>
            <a:pPr>
              <a:buClr>
                <a:schemeClr val="tx1"/>
              </a:buClr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правильном питании» </a:t>
            </a:r>
          </a:p>
          <a:p>
            <a:pPr>
              <a:buClr>
                <a:schemeClr val="tx1"/>
              </a:buClr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Утром рано не ленись – на зарядку становись»</a:t>
            </a:r>
          </a:p>
          <a:p>
            <a:pPr marL="0" indent="0">
              <a:buNone/>
            </a:pPr>
            <a:r>
              <a:rPr lang="ru-RU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понимание значения необходимости гигиенических процедур (объяснить назначение мытья рук, купания), значение двигательной активности в общем развитии ребенка;</a:t>
            </a:r>
          </a:p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Дидактическая игра – занятие «Как нужно ухаживать за собой»</a:t>
            </a:r>
          </a:p>
          <a:p>
            <a:pPr marL="0" indent="0">
              <a:buNone/>
            </a:pPr>
            <a:r>
              <a:rPr lang="ru-RU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lang="ru-RU" sz="32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осведомленность ребенка в вопросах ухода за собой;</a:t>
            </a:r>
          </a:p>
          <a:p>
            <a:pPr>
              <a:buClrTx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принадлежностей для умывания, принятия душа,</a:t>
            </a:r>
          </a:p>
          <a:p>
            <a:pPr>
              <a:buClrTx/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расчесывания, подстригания ногтей, чистки зубов;</a:t>
            </a:r>
          </a:p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Сюжетно-дидактическая игра «Научи куклу Машу правильно мыть руки»</a:t>
            </a:r>
          </a:p>
          <a:p>
            <a:pPr marL="0" indent="0">
              <a:buNone/>
            </a:pPr>
            <a:r>
              <a:rPr lang="ru-RU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lang="ru-RU" sz="32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навыки детей о необходимости гигиенических процедур; </a:t>
            </a:r>
          </a:p>
          <a:p>
            <a:pPr>
              <a:buClrTx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умения правильно мыть руки;</a:t>
            </a:r>
          </a:p>
          <a:p>
            <a:pPr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Чтение:</a:t>
            </a:r>
          </a:p>
          <a:p>
            <a:pPr>
              <a:buClrTx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«Девочка чумазая»,</a:t>
            </a:r>
          </a:p>
          <a:p>
            <a:pPr>
              <a:buClrTx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 Чуковский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45346251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9587" y="836712"/>
            <a:ext cx="7083095" cy="57144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973" y="692696"/>
            <a:ext cx="7239000" cy="1180134"/>
          </a:xfrm>
        </p:spPr>
        <p:txBody>
          <a:bodyPr>
            <a:normAutofit fontScale="90000"/>
          </a:bodyPr>
          <a:lstStyle/>
          <a:p>
            <a:r>
              <a:rPr lang="ru-RU" sz="27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9587" y="1097931"/>
            <a:ext cx="7339042" cy="545322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Консультации:</a:t>
            </a: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работы с детьми по формированию культурно – гигиенических навыков»;</a:t>
            </a:r>
          </a:p>
          <a:p>
            <a:pPr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«Значении режима дня для сохранения и укрепления здоровья дошкольника»;</a:t>
            </a:r>
          </a:p>
          <a:p>
            <a:pPr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«Десять советов родителям о закаливании ребенка»;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Наглядная информация:</a:t>
            </a: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информации в уголке для родителей:</a:t>
            </a:r>
          </a:p>
          <a:p>
            <a:pPr marL="0" indent="0">
              <a:lnSpc>
                <a:spcPct val="160000"/>
              </a:lnSpc>
              <a:buClrTx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-режим дня в детском саду;</a:t>
            </a:r>
          </a:p>
          <a:p>
            <a:pPr marL="0" indent="0">
              <a:lnSpc>
                <a:spcPct val="160000"/>
              </a:lnSpc>
              <a:buClrTx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-сетка занятий;</a:t>
            </a:r>
          </a:p>
          <a:p>
            <a:pPr>
              <a:lnSpc>
                <a:spcPct val="160000"/>
              </a:lnSpc>
              <a:buClrTx/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 стенда «Расти здоровым малыш»;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Утром рано не ленись на зарядку становись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Содержимое 9" descr="IMG_795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285852" y="2000240"/>
            <a:ext cx="5825765" cy="3885032"/>
          </a:xfr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050" y="620688"/>
            <a:ext cx="8305800" cy="86636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Здоровое сбалансирование питание – залог крепкого иммунитета  ребенка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IMG_79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714488"/>
            <a:ext cx="7311186" cy="4369770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993" y="620688"/>
            <a:ext cx="8305800" cy="5040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«Путешествие в царство Гигиены»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IMG_79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428736"/>
            <a:ext cx="6192688" cy="3931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614</TotalTime>
  <Words>363</Words>
  <Application>Microsoft Office PowerPoint</Application>
  <PresentationFormat>Экран (4:3)</PresentationFormat>
  <Paragraphs>81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  МБДОУ «ДСКВ № 2«Рябинка» </vt:lpstr>
      <vt:lpstr>        </vt:lpstr>
      <vt:lpstr>Слайд 3</vt:lpstr>
      <vt:lpstr>Ожидаемые результаты:</vt:lpstr>
      <vt:lpstr>Работа с детьми</vt:lpstr>
      <vt:lpstr>Работа с родителями </vt:lpstr>
      <vt:lpstr>Утром рано не ленись на зарядку становись</vt:lpstr>
      <vt:lpstr>Здоровое сбалансирование питание – залог крепкого иммунитета  ребенка</vt:lpstr>
      <vt:lpstr>Беседа «Путешествие в царство Гигиены»</vt:lpstr>
      <vt:lpstr>Слайд 10</vt:lpstr>
      <vt:lpstr>Свежий воздух – лучшее лекарство для ребенка  </vt:lpstr>
      <vt:lpstr>Слайд 12</vt:lpstr>
      <vt:lpstr>Чтение художественной литературы</vt:lpstr>
      <vt:lpstr>Работа с родителями  </vt:lpstr>
      <vt:lpstr>Расти здоровым МАЛЫШ!!!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ДСКВ № 2 «Рябинка»</dc:title>
  <dc:creator>admin</dc:creator>
  <cp:lastModifiedBy>admin</cp:lastModifiedBy>
  <cp:revision>43</cp:revision>
  <dcterms:created xsi:type="dcterms:W3CDTF">2015-02-15T11:43:45Z</dcterms:created>
  <dcterms:modified xsi:type="dcterms:W3CDTF">2017-04-11T17:54:29Z</dcterms:modified>
</cp:coreProperties>
</file>